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129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0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02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5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55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79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68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43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60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89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44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E9C7-D9AD-483D-84C5-22F4841A3EF4}" type="datetimeFigureOut">
              <a:rPr lang="de-AT" smtClean="0"/>
              <a:t>07.05.2020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840F-D2F1-4842-8977-7762F5296D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62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4800" b="1" dirty="0" smtClean="0"/>
              <a:t>Sfaturi pentru </a:t>
            </a:r>
            <a:r>
              <a:rPr lang="ro-RO" sz="4800" b="1" dirty="0" smtClean="0"/>
              <a:t>părinți</a:t>
            </a:r>
            <a:endParaRPr lang="de-AT" sz="4800" b="1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ro-RO" dirty="0" smtClean="0"/>
              <a:t>Vizitați</a:t>
            </a:r>
            <a:r>
              <a:rPr lang="en-GB" dirty="0" smtClean="0"/>
              <a:t>-v</a:t>
            </a:r>
            <a:r>
              <a:rPr lang="ro-RO" dirty="0" smtClean="0"/>
              <a:t>ă copilul frecvent și în mod regulat oricând aveți posibilitatea</a:t>
            </a:r>
            <a:r>
              <a:rPr lang="en-GB" dirty="0" smtClean="0"/>
              <a:t>.</a:t>
            </a:r>
            <a:endParaRPr lang="de-AT" dirty="0"/>
          </a:p>
          <a:p>
            <a:r>
              <a:rPr lang="ro-RO" dirty="0" smtClean="0"/>
              <a:t>Fiți punctuali</a:t>
            </a:r>
            <a:r>
              <a:rPr lang="en-GB" dirty="0" smtClean="0"/>
              <a:t>.</a:t>
            </a:r>
            <a:endParaRPr lang="de-AT" dirty="0"/>
          </a:p>
          <a:p>
            <a:r>
              <a:rPr lang="ro-RO" dirty="0" smtClean="0"/>
              <a:t>Să țineți evidența vizitelor dv. chiar și cele când nu ați ajuns</a:t>
            </a:r>
            <a:endParaRPr lang="en-GB" dirty="0" smtClean="0"/>
          </a:p>
          <a:p>
            <a:r>
              <a:rPr lang="ro-RO" dirty="0" smtClean="0"/>
              <a:t>Dacă nu reușiți să vă întâlniți cu copilul vostru, trebuie să vorbiți cu un asistent social de la Asistența Socială și Protecția Copilului</a:t>
            </a:r>
            <a:endParaRPr lang="de-AT" dirty="0"/>
          </a:p>
          <a:p>
            <a:r>
              <a:rPr lang="ro-RO" dirty="0" smtClean="0"/>
              <a:t>Gândiți-vă la o activitate, un mod de a petrece timp cu copilul. Pentru vizite pregătiți  un joc, proiect, sau o carte</a:t>
            </a:r>
            <a:r>
              <a:rPr lang="en-GB" dirty="0" smtClean="0"/>
              <a:t>. </a:t>
            </a:r>
            <a:r>
              <a:rPr lang="ro-RO" dirty="0" smtClean="0"/>
              <a:t>Pregătirea îmbunătățește calitatea vizitei</a:t>
            </a:r>
            <a:r>
              <a:rPr lang="en-GB" dirty="0" smtClean="0"/>
              <a:t>.</a:t>
            </a:r>
            <a:endParaRPr lang="de-AT" dirty="0"/>
          </a:p>
          <a:p>
            <a:r>
              <a:rPr lang="ro-RO" dirty="0" smtClean="0"/>
              <a:t>Dacă nu puteți ajunge la o vizită</a:t>
            </a:r>
            <a:r>
              <a:rPr lang="en-GB" dirty="0" smtClean="0"/>
              <a:t>, </a:t>
            </a:r>
            <a:r>
              <a:rPr lang="ro-RO" dirty="0" smtClean="0"/>
              <a:t>s-o anulați din timp</a:t>
            </a:r>
            <a:r>
              <a:rPr lang="en-GB" dirty="0" smtClean="0"/>
              <a:t>.</a:t>
            </a:r>
          </a:p>
          <a:p>
            <a:r>
              <a:rPr lang="ro-RO" dirty="0" smtClean="0"/>
              <a:t>Dacă nu vă permiteți costurile de transport, să vorbiți cu asistentul social desemnat despre decontarea costurilor de transport.</a:t>
            </a:r>
            <a:endParaRPr lang="de-AT" dirty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4510"/>
            <a:ext cx="1475656" cy="57349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7504" y="6451015"/>
            <a:ext cx="286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00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539028-LLP-1-2013-1-AT-GRUNDTVIG-GMP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ea typeface="ＭＳ Ｐゴシック" charset="-128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84" y="29308"/>
            <a:ext cx="1169875" cy="109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7911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Larissa</vt:lpstr>
      <vt:lpstr>Sfaturi pentru părinți</vt:lpstr>
    </vt:vector>
  </TitlesOfParts>
  <Company>Jugend am Werk Steiermark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Self-help Group</dc:title>
  <dc:creator>Windows-Benutzer</dc:creator>
  <cp:lastModifiedBy>Kovacs Anna</cp:lastModifiedBy>
  <cp:revision>11</cp:revision>
  <dcterms:created xsi:type="dcterms:W3CDTF">2015-01-27T09:02:18Z</dcterms:created>
  <dcterms:modified xsi:type="dcterms:W3CDTF">2020-05-07T15:01:30Z</dcterms:modified>
</cp:coreProperties>
</file>