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129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0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02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15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855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79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686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439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60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89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44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062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4800" b="1" dirty="0" smtClean="0"/>
              <a:t>Grup suport</a:t>
            </a:r>
            <a:endParaRPr lang="de-AT" sz="48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9308"/>
            <a:ext cx="2339752" cy="2188903"/>
          </a:xfrm>
          <a:prstGeom prst="rect">
            <a:avLst/>
          </a:prstGeom>
        </p:spPr>
      </p:pic>
      <p:pic>
        <p:nvPicPr>
          <p:cNvPr id="10242" name="Picture 2" descr="C:\Users\sabine.prettenhofer\AppData\Local\Microsoft\Windows\Temporary Internet Files\Content.IE5\E2L5TX8Z\group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996" y="328498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28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/>
              <a:t>Reguli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>
                <a:latin typeface="Calibri" pitchFamily="34" charset="0"/>
              </a:rPr>
              <a:t>exerciţii de încălzire </a:t>
            </a:r>
            <a:r>
              <a:rPr lang="de-AT" dirty="0" smtClean="0"/>
              <a:t>„</a:t>
            </a:r>
            <a:r>
              <a:rPr lang="ro-RO" dirty="0" smtClean="0"/>
              <a:t>cum vă simțiți în momentul de față</a:t>
            </a:r>
            <a:r>
              <a:rPr lang="de-AT" dirty="0" smtClean="0"/>
              <a:t>?“ </a:t>
            </a:r>
            <a:r>
              <a:rPr lang="ro-RO" dirty="0" smtClean="0"/>
              <a:t>și de relaxare </a:t>
            </a:r>
            <a:r>
              <a:rPr lang="de-AT" dirty="0" smtClean="0"/>
              <a:t>„</a:t>
            </a:r>
            <a:r>
              <a:rPr lang="ro-RO" dirty="0" smtClean="0"/>
              <a:t>Cum vă simțiți acum</a:t>
            </a:r>
            <a:r>
              <a:rPr lang="de-AT" dirty="0" smtClean="0"/>
              <a:t>?“ </a:t>
            </a:r>
            <a:endParaRPr lang="ro-RO" dirty="0" smtClean="0"/>
          </a:p>
          <a:p>
            <a:r>
              <a:rPr lang="ro-RO" dirty="0" smtClean="0"/>
              <a:t>aceste exerciții sunt importante la începutul respectiv sfârșitul fiecărei întâlniri</a:t>
            </a:r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9218" name="Picture 2" descr="C:\Users\sabine.prettenhofer\AppData\Local\Microsoft\Windows\Temporary Internet Files\Content.IE5\O3ZR88NU\smil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61" y="4136226"/>
            <a:ext cx="2148284" cy="214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sabine.prettenhofer\AppData\Local\Microsoft\Windows\Temporary Internet Files\Content.IE5\TSNYDL1S\smile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36226"/>
            <a:ext cx="1949202" cy="204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42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4800" b="1" dirty="0" smtClean="0"/>
              <a:t>Grup suport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Înainte să participați la un grup suport</a:t>
            </a:r>
            <a:r>
              <a:rPr lang="en-GB" dirty="0" smtClean="0"/>
              <a:t> </a:t>
            </a:r>
            <a:r>
              <a:rPr lang="ro-RO" dirty="0" smtClean="0"/>
              <a:t>este important să clarificăm niște lucruri</a:t>
            </a:r>
            <a:r>
              <a:rPr lang="de-AT" dirty="0" smtClean="0"/>
              <a:t>. 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1026" name="Picture 2" descr="C:\Users\sabine.prettenhofer\AppData\Local\Microsoft\Windows\Temporary Internet Files\Content.IE5\E2L5TX8Z\adamtglass-com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504" y="2924944"/>
            <a:ext cx="278587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97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 smtClean="0"/>
              <a:t>Întrebări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Sunteți pregătiți să vorbiți despre punctele voastre tari</a:t>
            </a:r>
            <a:r>
              <a:rPr lang="de-AT" dirty="0" smtClean="0"/>
              <a:t>, </a:t>
            </a:r>
            <a:r>
              <a:rPr lang="ro-RO" dirty="0" smtClean="0"/>
              <a:t>slăbiciunile</a:t>
            </a:r>
            <a:r>
              <a:rPr lang="de-AT" dirty="0" smtClean="0"/>
              <a:t>, </a:t>
            </a:r>
            <a:r>
              <a:rPr lang="ro-RO" dirty="0" smtClean="0"/>
              <a:t>problemele  respectiv dorințele voastre</a:t>
            </a:r>
            <a:r>
              <a:rPr lang="de-AT" dirty="0" smtClean="0"/>
              <a:t>? 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2051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542" y="3140968"/>
            <a:ext cx="2095431" cy="293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17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/>
              <a:t>Întrebări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Sunteți siguri că aveți aceleași probleme/întrebări ca și ceilalți membri și doriți să vorbiți despre ele</a:t>
            </a:r>
            <a:r>
              <a:rPr lang="de-AT" dirty="0" smtClean="0"/>
              <a:t>?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3074" name="Picture 2" descr="C:\Users\sabine.prettenhofer\AppData\Local\Microsoft\Windows\Temporary Internet Files\Content.IE5\TSNYDL1S\FAQ2[1]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446" y="3474617"/>
            <a:ext cx="2248412" cy="285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12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/>
              <a:t>Întrebări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Credeți că  puteți schimba lucrurile din propria putere cu ajutorul celorlalți? 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4099" name="Picture 3" descr="C:\Users\sabine.prettenhofer\AppData\Local\Microsoft\Windows\Temporary Internet Files\Content.IE5\O3ZR88NU\team_work_unity_cooperation_3d_character_stock_photo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23" y="2852936"/>
            <a:ext cx="3445551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02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/>
              <a:t>R</a:t>
            </a:r>
            <a:r>
              <a:rPr lang="ro-RO" sz="4800" b="1" dirty="0" smtClean="0"/>
              <a:t>eguli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Frecventarea grupului suport este decizia voastră personală</a:t>
            </a:r>
            <a:endParaRPr lang="de-AT" dirty="0" smtClean="0"/>
          </a:p>
          <a:p>
            <a:r>
              <a:rPr lang="ro-RO" dirty="0" smtClean="0"/>
              <a:t>Fiecare participant este un expert la rândul lui</a:t>
            </a:r>
            <a:r>
              <a:rPr lang="de-AT" dirty="0" smtClean="0"/>
              <a:t>. </a:t>
            </a:r>
          </a:p>
          <a:p>
            <a:r>
              <a:rPr lang="ro-RO" dirty="0" smtClean="0"/>
              <a:t>Fiecare participant va fi respectat împreună cu problemele lui și fiecare persoană este responsabil de sine 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5122" name="Picture 2" descr="C:\Users\sabine.prettenhofer\AppData\Local\Microsoft\Windows\Temporary Internet Files\Content.IE5\DDOUR3GR\customerexp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91" y="4669784"/>
            <a:ext cx="2448272" cy="21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9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/>
              <a:t>Reguli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Fiecare participant este egal</a:t>
            </a:r>
            <a:r>
              <a:rPr lang="de-AT" dirty="0" smtClean="0"/>
              <a:t>.</a:t>
            </a:r>
          </a:p>
          <a:p>
            <a:r>
              <a:rPr lang="ro-RO" dirty="0" smtClean="0"/>
              <a:t>Grupul se întâlnește în mod regulat timp de </a:t>
            </a:r>
            <a:r>
              <a:rPr lang="de-AT" dirty="0" smtClean="0"/>
              <a:t>1,5 </a:t>
            </a:r>
            <a:r>
              <a:rPr lang="ro-RO" dirty="0" smtClean="0"/>
              <a:t>sau </a:t>
            </a:r>
            <a:r>
              <a:rPr lang="de-AT" dirty="0" smtClean="0"/>
              <a:t>2 </a:t>
            </a:r>
            <a:r>
              <a:rPr lang="ro-RO" dirty="0" smtClean="0"/>
              <a:t>ore</a:t>
            </a:r>
            <a:r>
              <a:rPr lang="de-AT" dirty="0" smtClean="0"/>
              <a:t>.</a:t>
            </a:r>
            <a:endParaRPr lang="de-AT" dirty="0"/>
          </a:p>
          <a:p>
            <a:r>
              <a:rPr lang="ro-RO" dirty="0" smtClean="0"/>
              <a:t>Participanții nu întârzie  și frecventează grupul în mod regulat</a:t>
            </a:r>
            <a:r>
              <a:rPr lang="de-AT" dirty="0" smtClean="0"/>
              <a:t>. 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6146" name="Picture 2" descr="C:\Users\sabine.prettenhofer\AppData\Local\Microsoft\Windows\Temporary Internet Files\Content.IE5\O3ZR88NU\_resized_115x115_i4366_uhr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39" y="4437112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sabine.prettenhofer\AppData\Local\Microsoft\Windows\Temporary Internet Files\Content.IE5\DDOUR3GR\penguins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66" y="4063856"/>
            <a:ext cx="3763819" cy="222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28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/>
              <a:t>Reguli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Participanții care nu au posibilitatea să ajungă la întâlnire vor anunța un coleg despre acest lucru</a:t>
            </a:r>
            <a:r>
              <a:rPr lang="de-AT" dirty="0" smtClean="0"/>
              <a:t>.</a:t>
            </a:r>
          </a:p>
          <a:p>
            <a:r>
              <a:rPr lang="ro-RO" dirty="0" smtClean="0"/>
              <a:t>Problemele discutate în grup</a:t>
            </a:r>
            <a:r>
              <a:rPr lang="de-AT" dirty="0" smtClean="0"/>
              <a:t>, </a:t>
            </a:r>
            <a:r>
              <a:rPr lang="ro-RO" dirty="0" smtClean="0"/>
              <a:t>vor rămâne în grup</a:t>
            </a:r>
            <a:r>
              <a:rPr lang="de-AT" dirty="0" smtClean="0"/>
              <a:t>.</a:t>
            </a:r>
          </a:p>
          <a:p>
            <a:r>
              <a:rPr lang="de-AT" dirty="0" smtClean="0"/>
              <a:t>Participan</a:t>
            </a:r>
            <a:r>
              <a:rPr lang="ro-RO" dirty="0" smtClean="0"/>
              <a:t>ții vorbesc despre ei înșiși</a:t>
            </a:r>
            <a:r>
              <a:rPr lang="de-AT" dirty="0" smtClean="0"/>
              <a:t>– </a:t>
            </a:r>
            <a:r>
              <a:rPr lang="ro-RO" dirty="0" smtClean="0"/>
              <a:t>nu vorbesc despre altcineva sau de persoane care nu sunt prezente</a:t>
            </a: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7171" name="Picture 3" descr="C:\Users\sabine.prettenhofer\AppData\Local\Microsoft\Windows\Temporary Internet Files\Content.IE5\O3ZR88NU\geheim[1]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321" y="5148360"/>
            <a:ext cx="1950720" cy="12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48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4800" b="1" dirty="0"/>
              <a:t>Reguli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Ascultarea activă este foarte importantă pentru a înțelege pe ceilalți</a:t>
            </a:r>
            <a:r>
              <a:rPr lang="de-AT" dirty="0" smtClean="0"/>
              <a:t>.</a:t>
            </a:r>
          </a:p>
          <a:p>
            <a:r>
              <a:rPr lang="ro-RO" dirty="0" smtClean="0"/>
              <a:t>Nu întrerupeți pe alții</a:t>
            </a:r>
            <a:r>
              <a:rPr lang="de-AT" dirty="0" smtClean="0"/>
              <a:t>.</a:t>
            </a:r>
          </a:p>
          <a:p>
            <a:r>
              <a:rPr lang="ro-RO" dirty="0" smtClean="0"/>
              <a:t>Faceți schimb de experiență</a:t>
            </a:r>
            <a:r>
              <a:rPr lang="de-AT" dirty="0" smtClean="0"/>
              <a:t>, </a:t>
            </a:r>
            <a:r>
              <a:rPr lang="ro-RO" dirty="0" smtClean="0"/>
              <a:t>dar să nu dați sfaturi</a:t>
            </a:r>
            <a:r>
              <a:rPr lang="de-AT" dirty="0" smtClean="0"/>
              <a:t>. </a:t>
            </a:r>
            <a:r>
              <a:rPr lang="ro-RO" dirty="0" smtClean="0"/>
              <a:t>Vorbiți numai despre experiențele voastre personale</a:t>
            </a:r>
            <a:r>
              <a:rPr lang="ro-RO" dirty="0"/>
              <a:t>.</a:t>
            </a:r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  <p:pic>
        <p:nvPicPr>
          <p:cNvPr id="8194" name="Picture 2" descr="C:\Users\sabine.prettenhofer\AppData\Local\Microsoft\Windows\Temporary Internet Files\Content.IE5\E2L5TX8Z\Zuhören2_bun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6949">
            <a:off x="6673282" y="4460577"/>
            <a:ext cx="1826821" cy="182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6906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251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Larissa</vt:lpstr>
      <vt:lpstr>Grup suport</vt:lpstr>
      <vt:lpstr>Grup suport</vt:lpstr>
      <vt:lpstr>Întrebări</vt:lpstr>
      <vt:lpstr>Întrebări</vt:lpstr>
      <vt:lpstr>Întrebări</vt:lpstr>
      <vt:lpstr>Reguli</vt:lpstr>
      <vt:lpstr>Reguli</vt:lpstr>
      <vt:lpstr>Reguli</vt:lpstr>
      <vt:lpstr>Reguli</vt:lpstr>
      <vt:lpstr>Reguli</vt:lpstr>
    </vt:vector>
  </TitlesOfParts>
  <Company>Jugend am Werk Steiermark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Self-help Group</dc:title>
  <dc:creator>Windows-Benutzer</dc:creator>
  <cp:lastModifiedBy>Kovacs Anna</cp:lastModifiedBy>
  <cp:revision>13</cp:revision>
  <dcterms:created xsi:type="dcterms:W3CDTF">2015-01-27T09:02:18Z</dcterms:created>
  <dcterms:modified xsi:type="dcterms:W3CDTF">2020-05-07T15:00:46Z</dcterms:modified>
</cp:coreProperties>
</file>